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8000" dirty="0" smtClean="0">
                <a:cs typeface="B Vosta" panose="00000400000000000000" pitchFamily="2" charset="-78"/>
              </a:rPr>
              <a:t>بیانیه چشم انداز بیرمنگام</a:t>
            </a:r>
            <a:endParaRPr lang="en-US" sz="8000" dirty="0">
              <a:cs typeface="B Vosta" panose="00000400000000000000" pitchFamily="2" charset="-7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3169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توسعه دهندگان از طریق خدمات عالی ما قادر به ایجاد تغییرات در بزرگراه ها به منظور تسهیل رفت و آمد خواهند بود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تشویق سرمایه گذاران از طریق بالابردن خدمات و تغییر مقررات ساخت و ساز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ایجاد یک ساخت هوشمند ، امن ، سالم و پایدار برای تضمین محیط زیست برای مالکان کسب و کار و کاربران 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تمرکز سازمان تجارت بر کسب درآمد حاصل از تولید و حفظ ارزش پول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76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Vosta" panose="00000400000000000000" pitchFamily="2" charset="-78"/>
              </a:rPr>
              <a:t>اولویت های تعهد کاهش کربن با برنامه های زیرعملی خواهد شد: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sz="2000" dirty="0" smtClean="0">
                <a:latin typeface="Mitra" panose="00000400000000000000" pitchFamily="2" charset="-78"/>
                <a:cs typeface="B Mitra" panose="00000400000000000000" pitchFamily="2" charset="-78"/>
              </a:rPr>
              <a:t>تامین </a:t>
            </a:r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بودجه برای تهیه چند نرم افزار جهت کاهش انتشار گاز </a:t>
            </a:r>
            <a:r>
              <a:rPr lang="en-US" sz="2000" dirty="0">
                <a:latin typeface="Mitra" panose="00000400000000000000" pitchFamily="2" charset="-78"/>
                <a:cs typeface="B Mitra" panose="00000400000000000000" pitchFamily="2" charset="-78"/>
              </a:rPr>
              <a:t>CO2  </a:t>
            </a:r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و کاهش هزینه ها و کاهش فقر سوخت</a:t>
            </a:r>
          </a:p>
          <a:p>
            <a:pPr algn="r" rtl="1"/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کار هوشمندانه در برنامه ریزی حمل و نقل برای رسیدن به اقتصاد پایدار</a:t>
            </a:r>
          </a:p>
          <a:p>
            <a:pPr algn="r" rtl="1"/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گسترش زیرساخت های شبکه انرژی </a:t>
            </a:r>
          </a:p>
          <a:p>
            <a:pPr algn="r" rtl="1"/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توسعه طرحهای بهره وری از زباله،استفاده از انرژی خورشیدی و مدیریت انرژی</a:t>
            </a:r>
          </a:p>
          <a:p>
            <a:pPr algn="r" rtl="1"/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قرارگرفتن بیرمنگام به عنوان پیشرو در تولید برق کم کربن در انگلستان، توسعه وسایل نقلیه الکتریکی و گسترش زیرساختهای حمل ونقل مربوط به آن</a:t>
            </a:r>
          </a:p>
          <a:p>
            <a:pPr algn="r" rtl="1"/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حمایت از سرمایه گذاری و نوآوری از طریق مشارکت مؤسسه هایی مانند: نوآوری بیرمنگام،امور مالی بیرمنگام،فعالیت بیرمنگام دیجیتال و کسب و کار بیرمنگام</a:t>
            </a:r>
          </a:p>
          <a:p>
            <a:pPr algn="r" rtl="1"/>
            <a:r>
              <a:rPr lang="fa-IR" sz="2000" dirty="0" smtClean="0">
                <a:latin typeface="Mitra" panose="00000400000000000000" pitchFamily="2" charset="-78"/>
                <a:cs typeface="B Mitra" panose="00000400000000000000" pitchFamily="2" charset="-78"/>
              </a:rPr>
              <a:t>آماده </a:t>
            </a:r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کردن کسب و کار برای مشاوره و طراحی شهری و درگیر شدن دقیق مشاوران با مشتریان ، کارکنان،اتحادیه های </a:t>
            </a:r>
            <a:r>
              <a:rPr lang="fa-IR" sz="2000" dirty="0" smtClean="0">
                <a:latin typeface="Mitra" panose="00000400000000000000" pitchFamily="2" charset="-78"/>
                <a:cs typeface="B Mitra" panose="00000400000000000000" pitchFamily="2" charset="-78"/>
              </a:rPr>
              <a:t>کارگری.این </a:t>
            </a:r>
            <a:r>
              <a:rPr lang="fa-IR" sz="2000" dirty="0">
                <a:latin typeface="Mitra" panose="00000400000000000000" pitchFamily="2" charset="-78"/>
                <a:cs typeface="B Mitra" panose="00000400000000000000" pitchFamily="2" charset="-78"/>
              </a:rPr>
              <a:t>کار مطابق با هدف مشترک که شورای شهرستان تأیید کرده است (کاهش هزینه های عملیاتی و افزایش خدمات )خواهد بود.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91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چشم انداز مااین است: ایجاد و حمایت از اقتصاد دانش بنیان، رقابت در سطح جهانی ، ایجاد خانه ای  برای کارآفرینان در اروپا و سازندگان ثروت و جذب نوآوران 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توسعه به سوی آینده، اقتصادی قوی، پایدار،کار برای همه ساکنان بیرمنگام.</a:t>
            </a:r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491" y="3854985"/>
            <a:ext cx="5764842" cy="19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7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Vosta" panose="00000400000000000000" pitchFamily="2" charset="-78"/>
              </a:rPr>
              <a:t>اهداف کلیدی </a:t>
            </a:r>
            <a:endParaRPr lang="en-US" dirty="0">
              <a:cs typeface="B Vost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افزایش بازده اقتصادی (</a:t>
            </a:r>
            <a:r>
              <a:rPr lang="en-US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GVA) </a:t>
            </a:r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تا 30 درصد در منطقه (£ 8250000000) تا سال 2020.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ایجاد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100000 شغل در بخش خصوصی در سال 2020.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افزایش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رشد سهام در بخش کسب و کار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افزایش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سرمایه گذاری بومی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دستیابی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به رهبری جهانی در بخش های کلیدی، از جمله: مونتاژ خودرو، توسعه فناوری حمل و نقل و ساختمان،کسب و کار،خدمات حرفه ای و مالی، آزمایش های بالینی،فناوری اطلاعات و ارتباطات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تربیت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نیروی کار در سطح جهانی با مهارت های مورد نیاز برای رسیدن به اهداف همراه با کاهش بیکاری.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56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رویکرد ما در این چشم انداز بررسی دو موضوع است: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ایجاد یک فرهنگ سازمانی و سرمایه گذاری در زیرساخت های مورد نیاز برای پشتیبانی آن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اعتقاد به همکاری با مدارس و تحریک جوانان برای شرکت در کسب و کار</a:t>
            </a:r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714" y="4078207"/>
            <a:ext cx="2520396" cy="18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7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راه اندازی و رشد کسب و کار موجود و ایجاد یک مکانیسم حمایتی جدید از جمله شرکتهای اجتماعی و حذف موانع قانونی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رشد سهام محلی موجود، عرضه کالا برای شرکت های متوسط و برنامه های مالی برای کسب و کار های کوچک است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استخدام افراد ماهر،همکاری با جهان و موسسات </a:t>
            </a:r>
            <a:r>
              <a:rPr lang="en-US" sz="2400" dirty="0">
                <a:latin typeface="Mitra" panose="00000400000000000000" pitchFamily="2" charset="-78"/>
                <a:cs typeface="B Mitra" panose="00000400000000000000" pitchFamily="2" charset="-78"/>
              </a:rPr>
              <a:t>EF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برای پاسخگویی به نیازهای اقتصاد محلی همراه با افزایش فعالیت های اقتصادی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سرمایه گذاری در ایده های جدید و ترویج نوآوری و به حداکثر رساندن پتانسیل تجاری طرحهای دانشگاهی و پارک علوم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تماس با دیگر  کسب و کارها و بازارهای روز  از ایستگاه های خیابان جدید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8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توسعه ی فرودگاه،افزایش سرعت راه آهن،راه حل های سریع حمل و نقل،حفظ جاده ها</a:t>
            </a:r>
          </a:p>
          <a:p>
            <a:pPr algn="r" rtl="1"/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سرعت بخشیدن به سرمایه گذاری های زیربنایی و رشد مرکز شهر بیرمنگام (آرنا مرکزی،ایستگاه سنت جدید،بازارهای عمده </a:t>
            </a:r>
            <a:r>
              <a:rPr lang="fa-IR" sz="2600" dirty="0" smtClean="0">
                <a:latin typeface="Mitra" panose="00000400000000000000" pitchFamily="2" charset="-78"/>
                <a:cs typeface="B Mitra" panose="00000400000000000000" pitchFamily="2" charset="-78"/>
              </a:rPr>
              <a:t>فروشی</a:t>
            </a:r>
            <a:r>
              <a:rPr lang="en-US" sz="2600" dirty="0" smtClean="0">
                <a:latin typeface="Mitra" panose="00000400000000000000" pitchFamily="2" charset="-78"/>
                <a:cs typeface="B Mitra" panose="00000400000000000000" pitchFamily="2" charset="-78"/>
              </a:rPr>
              <a:t>، </a:t>
            </a:r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شمال غرب و شرق بیرمنگام.</a:t>
            </a:r>
          </a:p>
          <a:p>
            <a:pPr algn="r" rtl="1"/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سرمایه گذاری و توسعه کار با دولت و سفرای کسب و کار برای جذب سرمایه گذاری از طریق یک استراتژی متمرکزتر محلی که توسعه رشد مسکن با کیفیت را پشتیبانی می کند.</a:t>
            </a:r>
          </a:p>
          <a:p>
            <a:pPr algn="r" rtl="1"/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لذت بردن از زندگی با کیفیت بالا و توسعه امکانات فرهنگی ورزشی تفریحی.</a:t>
            </a:r>
          </a:p>
          <a:p>
            <a:pPr algn="r" rtl="1"/>
            <a:r>
              <a:rPr lang="fa-IR" sz="2600" dirty="0">
                <a:latin typeface="Mitra" panose="00000400000000000000" pitchFamily="2" charset="-78"/>
                <a:cs typeface="B Mitra" panose="00000400000000000000" pitchFamily="2" charset="-78"/>
              </a:rPr>
              <a:t>ما موفقیت اقتصادی را برای مردم بیرمنگام می خواهیم. موفقیت اقتصادی یعنی با بهره گیری از آموزش و پرورش، سرمایه گذاری به اهداف کاهش فقر،اشتغال بیشتر مردم، اقتصاد کم کربن و انتخاب کیفیت بالای مسکن برسیم.</a:t>
            </a:r>
          </a:p>
          <a:p>
            <a:pPr algn="r" rtl="1"/>
            <a:endParaRPr lang="fa-IR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7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Vosta" panose="00000400000000000000" pitchFamily="2" charset="-78"/>
              </a:rPr>
              <a:t>استراتژی چشم انداز بیرمنگام 2026</a:t>
            </a:r>
            <a:endParaRPr lang="en-US" dirty="0">
              <a:cs typeface="B Vost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این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استراتژی شامل چهار عنصر است:افزایش ثروت شخصی افراد و کاهش فقر در داخل شهرستان،افزایش اشتغال و فعالیت های اقتصادی از طریق آموزش و ایجاد مهارت در مردم برای بهره گیری از فرصت های شغلی به بهترین شکل،اقتصاد کم کربن و کم زباله و پر جنب و جوش از طریق استفاده از فناوری های زیست محیطی،آماده شدن برای تاثیر تغییرات آب و هوایی</a:t>
            </a:r>
          </a:p>
          <a:p>
            <a:pPr algn="r" rtl="1"/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این کار باعث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خواهد شد بیرمنگام در یک موقیت بهبود سرعت رکود </a:t>
            </a:r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قرار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گیرد.</a:t>
            </a:r>
            <a:endParaRPr lang="en-US" sz="2400" dirty="0">
              <a:latin typeface="Mitra" panose="00000400000000000000" pitchFamily="2" charset="-78"/>
              <a:cs typeface="B Mitr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245" y="4402461"/>
            <a:ext cx="2813175" cy="210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7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اولویت های استراتژیک که اکثر آنها در طرح کسب و کار شناسایی شدند عبارتند از: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ایجاد فرهنگ سازمانی از طریق مشارکت برای تاسیس شرکتهای محلی،حمایت از اقتصاد دانش محور برای رقابت در سطح جهانی و تبدیل بیرمنگام به خانه کارآفرینان و سازندگان ثروت،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بالابردن مشخصات بیرمنگام به خصوص به عنوان یک محل کسب و کار و یک مرکز ارتباطات در سطح ملی و جهانی،سرمایه گذاری و اشتغال در بیرمنگام و کمک به رشد اقتصادی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9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سرمایه گذاری در زیرساخت های فیزیکی و دیجیتال شهر با آوردن پروژه های مهم منطقه ای در بطن سرمایه گذاری </a:t>
            </a:r>
            <a:r>
              <a:rPr lang="fa-IR" sz="2400" dirty="0" smtClean="0">
                <a:latin typeface="Mitra" panose="00000400000000000000" pitchFamily="2" charset="-78"/>
                <a:cs typeface="B Mitra" panose="00000400000000000000" pitchFamily="2" charset="-78"/>
              </a:rPr>
              <a:t>برای </a:t>
            </a:r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کمک به ارائه شرایط برای رشد اقتصادی و بازسازی مراکز محلی با پشتیبانی مدیران شهر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چارچوب دستور کار شهر برای توسعه زیرساختها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بازکردن جاده های جدید،دروازه بیرمنگام(ایستگاه خیابان جدید)،کتابخانه جدید بیرمنگام،پارک شهر،پیشرفت به سمت تامین بودجه برای زیرساخت های راه آهن شهرستان</a:t>
            </a:r>
          </a:p>
          <a:p>
            <a:pPr algn="r" rtl="1"/>
            <a:r>
              <a:rPr lang="fa-IR" sz="2400" dirty="0">
                <a:latin typeface="Mitra" panose="00000400000000000000" pitchFamily="2" charset="-78"/>
                <a:cs typeface="B Mitra" panose="00000400000000000000" pitchFamily="2" charset="-78"/>
              </a:rPr>
              <a:t>کارآفرینی و جذب سرمایه های داخلی و حمایت از ایجاد اشتغال و ایجاد شبکه های دیجیتال نسل بعدی برای تبدیل شهر بیرمنگام به یک شهرستان دیجیتال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885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 Mitra</vt:lpstr>
      <vt:lpstr>B Vosta</vt:lpstr>
      <vt:lpstr>Century Gothic</vt:lpstr>
      <vt:lpstr>Mitra</vt:lpstr>
      <vt:lpstr>Tahoma</vt:lpstr>
      <vt:lpstr>Wingdings 3</vt:lpstr>
      <vt:lpstr>Wisp</vt:lpstr>
      <vt:lpstr>بیانیه چشم انداز بیرمنگام</vt:lpstr>
      <vt:lpstr>PowerPoint Presentation</vt:lpstr>
      <vt:lpstr>اهداف کلیدی </vt:lpstr>
      <vt:lpstr>PowerPoint Presentation</vt:lpstr>
      <vt:lpstr>PowerPoint Presentation</vt:lpstr>
      <vt:lpstr>PowerPoint Presentation</vt:lpstr>
      <vt:lpstr>استراتژی چشم انداز بیرمنگام 2026</vt:lpstr>
      <vt:lpstr>PowerPoint Presentation</vt:lpstr>
      <vt:lpstr>PowerPoint Presentation</vt:lpstr>
      <vt:lpstr>PowerPoint Presentation</vt:lpstr>
      <vt:lpstr>اولویت های تعهد کاهش کربن با برنامه های زیرعملی خواهد شد: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بیانیه چشم انداز بیرمنگام</dc:title>
  <dc:creator>ASUS</dc:creator>
  <cp:lastModifiedBy>Mohammad</cp:lastModifiedBy>
  <cp:revision>18</cp:revision>
  <dcterms:created xsi:type="dcterms:W3CDTF">2015-02-23T18:12:56Z</dcterms:created>
  <dcterms:modified xsi:type="dcterms:W3CDTF">2020-11-11T16:57:59Z</dcterms:modified>
</cp:coreProperties>
</file>